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8" r:id="rId2"/>
    <p:sldId id="264" r:id="rId3"/>
    <p:sldId id="268" r:id="rId4"/>
    <p:sldId id="270" r:id="rId5"/>
    <p:sldId id="271" r:id="rId6"/>
    <p:sldId id="272" r:id="rId7"/>
    <p:sldId id="267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Twinkl SemiBold" charset="0"/>
      <p:bold r:id="rId15"/>
    </p:embeddedFont>
    <p:embeddedFont>
      <p:font typeface="Sassoon Infant Rg" panose="02000503030000020003" charset="0"/>
      <p:regular r:id="rId16"/>
    </p:embeddedFont>
    <p:embeddedFont>
      <p:font typeface="Twinkl" panose="020B0604020202020204" charset="0"/>
      <p:regular r:id="rId17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740"/>
    <a:srgbClr val="DE1E5A"/>
    <a:srgbClr val="18A0DB"/>
    <a:srgbClr val="BC0105"/>
    <a:srgbClr val="4DB1E3"/>
    <a:srgbClr val="80C1EB"/>
    <a:srgbClr val="ACDDFC"/>
    <a:srgbClr val="FFFFFF"/>
    <a:srgbClr val="4AA1D9"/>
    <a:srgbClr val="21A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51" autoAdjust="0"/>
    <p:restoredTop sz="94660"/>
  </p:normalViewPr>
  <p:slideViewPr>
    <p:cSldViewPr snapToGrid="0" showGuides="1">
      <p:cViewPr varScale="1">
        <p:scale>
          <a:sx n="89" d="100"/>
          <a:sy n="89" d="100"/>
        </p:scale>
        <p:origin x="1464" y="7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325" y="765175"/>
            <a:ext cx="1727350" cy="532765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1975449" y="1026543"/>
            <a:ext cx="2449902" cy="14147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156604" y="2639683"/>
            <a:ext cx="2122098" cy="44857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156604" y="3347049"/>
            <a:ext cx="1966822" cy="90577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156604" y="4498955"/>
            <a:ext cx="2122098" cy="134112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755650" y="765175"/>
            <a:ext cx="1582107" cy="546040"/>
          </a:xfrm>
          <a:prstGeom prst="roundRect">
            <a:avLst/>
          </a:prstGeom>
          <a:solidFill>
            <a:srgbClr val="0077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léine</a:t>
            </a:r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755650" y="2359045"/>
            <a:ext cx="1582107" cy="546040"/>
          </a:xfrm>
          <a:prstGeom prst="roundRect">
            <a:avLst/>
          </a:prstGeom>
          <a:solidFill>
            <a:srgbClr val="0077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err="1"/>
              <a:t>éide</a:t>
            </a:r>
            <a:r>
              <a:rPr lang="en-IE" dirty="0"/>
              <a:t> </a:t>
            </a:r>
            <a:r>
              <a:rPr lang="en-IE" dirty="0" err="1"/>
              <a:t>scoile</a:t>
            </a:r>
            <a:endParaRPr lang="en-GB" dirty="0"/>
          </a:p>
        </p:txBody>
      </p:sp>
      <p:sp>
        <p:nvSpPr>
          <p:cNvPr id="8" name="Rounded Rectangle 7"/>
          <p:cNvSpPr/>
          <p:nvPr/>
        </p:nvSpPr>
        <p:spPr>
          <a:xfrm>
            <a:off x="755650" y="3952915"/>
            <a:ext cx="1582107" cy="546040"/>
          </a:xfrm>
          <a:prstGeom prst="roundRect">
            <a:avLst/>
          </a:prstGeom>
          <a:solidFill>
            <a:srgbClr val="0077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err="1"/>
              <a:t>geansaí</a:t>
            </a:r>
            <a:endParaRPr lang="en-GB" dirty="0"/>
          </a:p>
        </p:txBody>
      </p:sp>
      <p:sp>
        <p:nvSpPr>
          <p:cNvPr id="9" name="Rounded Rectangle 8"/>
          <p:cNvSpPr/>
          <p:nvPr/>
        </p:nvSpPr>
        <p:spPr>
          <a:xfrm>
            <a:off x="755650" y="5546785"/>
            <a:ext cx="1582107" cy="546040"/>
          </a:xfrm>
          <a:prstGeom prst="roundRect">
            <a:avLst/>
          </a:prstGeom>
          <a:solidFill>
            <a:srgbClr val="0077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err="1"/>
              <a:t>sciorta</a:t>
            </a:r>
            <a:endParaRPr lang="en-GB" dirty="0"/>
          </a:p>
        </p:txBody>
      </p:sp>
      <p:sp>
        <p:nvSpPr>
          <p:cNvPr id="37" name="Flowchart: Off-page Connector 36"/>
          <p:cNvSpPr/>
          <p:nvPr/>
        </p:nvSpPr>
        <p:spPr>
          <a:xfrm>
            <a:off x="4786425" y="2743200"/>
            <a:ext cx="140494" cy="161885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4856672" y="2743200"/>
            <a:ext cx="2122099" cy="6038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5063706" y="5840083"/>
            <a:ext cx="1923690" cy="6901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150" y="765175"/>
            <a:ext cx="954302" cy="117576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166" y="3446253"/>
            <a:ext cx="484598" cy="1733910"/>
          </a:xfrm>
          <a:prstGeom prst="rect">
            <a:avLst/>
          </a:prstGeom>
        </p:spPr>
      </p:pic>
      <p:cxnSp>
        <p:nvCxnSpPr>
          <p:cNvPr id="31" name="Straight Connector 30"/>
          <p:cNvCxnSpPr/>
          <p:nvPr/>
        </p:nvCxnSpPr>
        <p:spPr>
          <a:xfrm flipH="1">
            <a:off x="6159260" y="4225935"/>
            <a:ext cx="819511" cy="2688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6055743" y="1026543"/>
            <a:ext cx="923028" cy="1984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6806243" y="765175"/>
            <a:ext cx="1582108" cy="546040"/>
          </a:xfrm>
          <a:prstGeom prst="roundRect">
            <a:avLst/>
          </a:prstGeom>
          <a:solidFill>
            <a:srgbClr val="0077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err="1"/>
              <a:t>stocaí</a:t>
            </a:r>
            <a:endParaRPr lang="en-GB" dirty="0"/>
          </a:p>
        </p:txBody>
      </p:sp>
      <p:sp>
        <p:nvSpPr>
          <p:cNvPr id="11" name="Rounded Rectangle 10"/>
          <p:cNvSpPr/>
          <p:nvPr/>
        </p:nvSpPr>
        <p:spPr>
          <a:xfrm>
            <a:off x="6806243" y="2267459"/>
            <a:ext cx="1582108" cy="729212"/>
          </a:xfrm>
          <a:prstGeom prst="roundRect">
            <a:avLst/>
          </a:prstGeom>
          <a:solidFill>
            <a:srgbClr val="0077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err="1"/>
              <a:t>suaitheantas</a:t>
            </a:r>
            <a:r>
              <a:rPr lang="en-IE" dirty="0"/>
              <a:t> </a:t>
            </a:r>
            <a:r>
              <a:rPr lang="en-IE" dirty="0" err="1"/>
              <a:t>scoile</a:t>
            </a:r>
            <a:endParaRPr lang="en-GB" dirty="0"/>
          </a:p>
        </p:txBody>
      </p:sp>
      <p:sp>
        <p:nvSpPr>
          <p:cNvPr id="12" name="Rounded Rectangle 11"/>
          <p:cNvSpPr/>
          <p:nvPr/>
        </p:nvSpPr>
        <p:spPr>
          <a:xfrm>
            <a:off x="6806243" y="3952915"/>
            <a:ext cx="1582108" cy="546040"/>
          </a:xfrm>
          <a:prstGeom prst="roundRect">
            <a:avLst/>
          </a:prstGeom>
          <a:solidFill>
            <a:srgbClr val="0077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err="1"/>
              <a:t>carbhat</a:t>
            </a:r>
            <a:endParaRPr lang="en-GB" dirty="0"/>
          </a:p>
        </p:txBody>
      </p:sp>
      <p:sp>
        <p:nvSpPr>
          <p:cNvPr id="13" name="Rounded Rectangle 12"/>
          <p:cNvSpPr/>
          <p:nvPr/>
        </p:nvSpPr>
        <p:spPr>
          <a:xfrm>
            <a:off x="6806243" y="5546785"/>
            <a:ext cx="1582108" cy="546040"/>
          </a:xfrm>
          <a:prstGeom prst="roundRect">
            <a:avLst/>
          </a:prstGeom>
          <a:solidFill>
            <a:srgbClr val="0077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err="1"/>
              <a:t>bróga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978" y="765175"/>
            <a:ext cx="2880044" cy="5327650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2173857" y="1038195"/>
            <a:ext cx="1958196" cy="113566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329132" y="3155980"/>
            <a:ext cx="207034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5641675" y="5181450"/>
            <a:ext cx="1173193" cy="3567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755650" y="765175"/>
            <a:ext cx="1694252" cy="546040"/>
          </a:xfrm>
          <a:prstGeom prst="roundRect">
            <a:avLst/>
          </a:prstGeom>
          <a:solidFill>
            <a:srgbClr val="0077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t-</a:t>
            </a:r>
            <a:r>
              <a:rPr lang="en-IE" dirty="0" err="1"/>
              <a:t>léine</a:t>
            </a:r>
            <a:endParaRPr lang="en-GB" dirty="0"/>
          </a:p>
        </p:txBody>
      </p:sp>
      <p:sp>
        <p:nvSpPr>
          <p:cNvPr id="25" name="Rounded Rectangle 24"/>
          <p:cNvSpPr/>
          <p:nvPr/>
        </p:nvSpPr>
        <p:spPr>
          <a:xfrm>
            <a:off x="755650" y="2882960"/>
            <a:ext cx="1694252" cy="546040"/>
          </a:xfrm>
          <a:prstGeom prst="roundRect">
            <a:avLst/>
          </a:prstGeom>
          <a:solidFill>
            <a:srgbClr val="0077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bríste</a:t>
            </a:r>
            <a:r>
              <a:rPr lang="en-GB" dirty="0"/>
              <a:t> </a:t>
            </a:r>
            <a:r>
              <a:rPr lang="en-GB" dirty="0" err="1"/>
              <a:t>gairid</a:t>
            </a:r>
            <a:endParaRPr lang="en-GB" dirty="0"/>
          </a:p>
        </p:txBody>
      </p:sp>
      <p:sp>
        <p:nvSpPr>
          <p:cNvPr id="26" name="Rounded Rectangle 25"/>
          <p:cNvSpPr/>
          <p:nvPr/>
        </p:nvSpPr>
        <p:spPr>
          <a:xfrm>
            <a:off x="6694098" y="4908430"/>
            <a:ext cx="1694252" cy="546040"/>
          </a:xfrm>
          <a:prstGeom prst="roundRect">
            <a:avLst/>
          </a:prstGeom>
          <a:solidFill>
            <a:srgbClr val="0077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err="1"/>
              <a:t>bróga</a:t>
            </a:r>
            <a:r>
              <a:rPr lang="en-IE" dirty="0"/>
              <a:t> </a:t>
            </a:r>
            <a:r>
              <a:rPr lang="en-IE" dirty="0" err="1"/>
              <a:t>reatha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383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55650" y="765176"/>
            <a:ext cx="1780930" cy="178093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77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2706240" y="765176"/>
            <a:ext cx="1780930" cy="178093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77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4656830" y="765176"/>
            <a:ext cx="1780930" cy="178093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77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6607420" y="765176"/>
            <a:ext cx="1780930" cy="178093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77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755650" y="3429000"/>
            <a:ext cx="1780930" cy="178093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77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2706240" y="3429000"/>
            <a:ext cx="1780930" cy="178093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77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656830" y="3429000"/>
            <a:ext cx="1780930" cy="178093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77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6607420" y="3429000"/>
            <a:ext cx="1780930" cy="178093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77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755650" y="2677002"/>
            <a:ext cx="1780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léine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2706240" y="2677002"/>
            <a:ext cx="1780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err="1"/>
              <a:t>éide</a:t>
            </a:r>
            <a:r>
              <a:rPr lang="en-IE" dirty="0"/>
              <a:t> </a:t>
            </a:r>
            <a:r>
              <a:rPr lang="en-IE" dirty="0" err="1"/>
              <a:t>scoile</a:t>
            </a:r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4656830" y="2677002"/>
            <a:ext cx="1780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err="1"/>
              <a:t>geansaí</a:t>
            </a:r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6607420" y="2677002"/>
            <a:ext cx="1780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err="1"/>
              <a:t>sciorta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755650" y="5334477"/>
            <a:ext cx="1780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err="1"/>
              <a:t>stocaí</a:t>
            </a:r>
            <a:endParaRPr lang="en-GB" dirty="0"/>
          </a:p>
        </p:txBody>
      </p:sp>
      <p:sp>
        <p:nvSpPr>
          <p:cNvPr id="33" name="TextBox 32"/>
          <p:cNvSpPr txBox="1"/>
          <p:nvPr/>
        </p:nvSpPr>
        <p:spPr>
          <a:xfrm>
            <a:off x="2706240" y="5334477"/>
            <a:ext cx="1780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err="1"/>
              <a:t>bróga</a:t>
            </a:r>
            <a:endParaRPr lang="en-GB" dirty="0"/>
          </a:p>
        </p:txBody>
      </p:sp>
      <p:sp>
        <p:nvSpPr>
          <p:cNvPr id="34" name="TextBox 33"/>
          <p:cNvSpPr txBox="1"/>
          <p:nvPr/>
        </p:nvSpPr>
        <p:spPr>
          <a:xfrm>
            <a:off x="4656830" y="5334477"/>
            <a:ext cx="1780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err="1"/>
              <a:t>carbhat</a:t>
            </a:r>
            <a:endParaRPr lang="en-GB" dirty="0"/>
          </a:p>
        </p:txBody>
      </p:sp>
      <p:sp>
        <p:nvSpPr>
          <p:cNvPr id="35" name="TextBox 34"/>
          <p:cNvSpPr txBox="1"/>
          <p:nvPr/>
        </p:nvSpPr>
        <p:spPr>
          <a:xfrm>
            <a:off x="6607420" y="5334477"/>
            <a:ext cx="1780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err="1"/>
              <a:t>suaitheantas</a:t>
            </a:r>
            <a:r>
              <a:rPr lang="en-IE" dirty="0"/>
              <a:t> </a:t>
            </a:r>
            <a:r>
              <a:rPr lang="en-IE" dirty="0" err="1"/>
              <a:t>scoile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66" y="974785"/>
            <a:ext cx="1287898" cy="13617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707" y="897731"/>
            <a:ext cx="417996" cy="15020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090" y="1077621"/>
            <a:ext cx="1478410" cy="114023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608" y="1077621"/>
            <a:ext cx="1138554" cy="115604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64" y="3731581"/>
            <a:ext cx="954302" cy="117576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415" y="3691650"/>
            <a:ext cx="1396360" cy="125563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694" y="3562350"/>
            <a:ext cx="423202" cy="151423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80" y="3749349"/>
            <a:ext cx="1478410" cy="1140232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flipH="1">
            <a:off x="7739063" y="3948113"/>
            <a:ext cx="359568" cy="9286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090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55650" y="765176"/>
            <a:ext cx="1780930" cy="178093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77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2706240" y="765176"/>
            <a:ext cx="1780930" cy="178093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77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4656830" y="765176"/>
            <a:ext cx="1780930" cy="178093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77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6607420" y="765176"/>
            <a:ext cx="1780930" cy="178093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77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755650" y="3429000"/>
            <a:ext cx="1780930" cy="178093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77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2706240" y="3429000"/>
            <a:ext cx="1780930" cy="178093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77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656830" y="3429000"/>
            <a:ext cx="1780930" cy="178093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77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6607420" y="3429000"/>
            <a:ext cx="1780930" cy="178093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77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755650" y="2677002"/>
            <a:ext cx="1780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/>
              <a:t>t-</a:t>
            </a:r>
            <a:r>
              <a:rPr lang="en-IE" dirty="0" err="1"/>
              <a:t>léine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2706240" y="2677002"/>
            <a:ext cx="1780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err="1"/>
              <a:t>culaith</a:t>
            </a:r>
            <a:r>
              <a:rPr lang="en-IE" dirty="0"/>
              <a:t> </a:t>
            </a:r>
            <a:r>
              <a:rPr lang="en-IE" dirty="0" err="1"/>
              <a:t>spóírt</a:t>
            </a:r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4656830" y="2677002"/>
            <a:ext cx="1780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err="1"/>
              <a:t>bróga</a:t>
            </a:r>
            <a:r>
              <a:rPr lang="en-IE" dirty="0"/>
              <a:t> </a:t>
            </a:r>
            <a:r>
              <a:rPr lang="en-IE" dirty="0" err="1"/>
              <a:t>reatha</a:t>
            </a:r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6607420" y="2677002"/>
            <a:ext cx="1780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err="1"/>
              <a:t>gúna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755650" y="5334477"/>
            <a:ext cx="1780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err="1"/>
              <a:t>bríste</a:t>
            </a:r>
            <a:endParaRPr lang="en-GB" dirty="0"/>
          </a:p>
        </p:txBody>
      </p:sp>
      <p:sp>
        <p:nvSpPr>
          <p:cNvPr id="33" name="TextBox 32"/>
          <p:cNvSpPr txBox="1"/>
          <p:nvPr/>
        </p:nvSpPr>
        <p:spPr>
          <a:xfrm>
            <a:off x="2706240" y="5334477"/>
            <a:ext cx="1780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err="1"/>
              <a:t>blús</a:t>
            </a:r>
            <a:endParaRPr lang="en-GB" dirty="0"/>
          </a:p>
        </p:txBody>
      </p:sp>
      <p:sp>
        <p:nvSpPr>
          <p:cNvPr id="34" name="TextBox 33"/>
          <p:cNvSpPr txBox="1"/>
          <p:nvPr/>
        </p:nvSpPr>
        <p:spPr>
          <a:xfrm>
            <a:off x="4656830" y="5334477"/>
            <a:ext cx="1780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err="1"/>
              <a:t>cóta</a:t>
            </a:r>
            <a:endParaRPr lang="en-GB" dirty="0"/>
          </a:p>
        </p:txBody>
      </p:sp>
      <p:sp>
        <p:nvSpPr>
          <p:cNvPr id="35" name="TextBox 34"/>
          <p:cNvSpPr txBox="1"/>
          <p:nvPr/>
        </p:nvSpPr>
        <p:spPr>
          <a:xfrm>
            <a:off x="6607420" y="5334477"/>
            <a:ext cx="1780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err="1"/>
              <a:t>seaicéad</a:t>
            </a:r>
            <a:endParaRPr lang="en-GB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1811547" y="4528868"/>
            <a:ext cx="370936" cy="17252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6836862" y="1765912"/>
            <a:ext cx="430200" cy="15611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88" y="1097064"/>
            <a:ext cx="1331528" cy="11972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314" y="1164278"/>
            <a:ext cx="1293962" cy="9886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597" y="914400"/>
            <a:ext cx="387814" cy="14824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709" y="3550595"/>
            <a:ext cx="624356" cy="15377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372" y="3631667"/>
            <a:ext cx="948906" cy="137559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820" y="3550595"/>
            <a:ext cx="964950" cy="153774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004" y="3613457"/>
            <a:ext cx="1209000" cy="13257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70" y="878638"/>
            <a:ext cx="589270" cy="155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008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55650" y="765176"/>
            <a:ext cx="1780930" cy="178093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77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2706240" y="765176"/>
            <a:ext cx="1780930" cy="178093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77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4656830" y="765176"/>
            <a:ext cx="1780930" cy="178093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77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6607420" y="765176"/>
            <a:ext cx="1780930" cy="178093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77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755650" y="3429000"/>
            <a:ext cx="1780930" cy="178093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77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2706240" y="3429000"/>
            <a:ext cx="1780930" cy="178093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77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656830" y="3429000"/>
            <a:ext cx="1780930" cy="178093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77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755650" y="2677002"/>
            <a:ext cx="1780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err="1"/>
              <a:t>riteoga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2706240" y="2677002"/>
            <a:ext cx="1780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err="1"/>
              <a:t>buataisí</a:t>
            </a:r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4656830" y="2677002"/>
            <a:ext cx="1780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err="1"/>
              <a:t>fó</a:t>
            </a:r>
            <a:r>
              <a:rPr lang="en-IE" dirty="0"/>
              <a:t>-</a:t>
            </a:r>
            <a:r>
              <a:rPr lang="en-GB" dirty="0"/>
              <a:t>é</a:t>
            </a:r>
            <a:r>
              <a:rPr lang="en-IE" dirty="0" err="1"/>
              <a:t>adaí</a:t>
            </a:r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6607420" y="2677002"/>
            <a:ext cx="1780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err="1"/>
              <a:t>lámhainní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755650" y="5334477"/>
            <a:ext cx="1780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err="1"/>
              <a:t>hata</a:t>
            </a:r>
            <a:endParaRPr lang="en-GB" dirty="0"/>
          </a:p>
        </p:txBody>
      </p:sp>
      <p:sp>
        <p:nvSpPr>
          <p:cNvPr id="33" name="TextBox 32"/>
          <p:cNvSpPr txBox="1"/>
          <p:nvPr/>
        </p:nvSpPr>
        <p:spPr>
          <a:xfrm>
            <a:off x="2706240" y="5334477"/>
            <a:ext cx="1780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err="1"/>
              <a:t>scaif</a:t>
            </a:r>
            <a:endParaRPr lang="en-GB" dirty="0"/>
          </a:p>
        </p:txBody>
      </p:sp>
      <p:sp>
        <p:nvSpPr>
          <p:cNvPr id="34" name="TextBox 33"/>
          <p:cNvSpPr txBox="1"/>
          <p:nvPr/>
        </p:nvSpPr>
        <p:spPr>
          <a:xfrm>
            <a:off x="4656830" y="5334477"/>
            <a:ext cx="1780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err="1"/>
              <a:t>cairdeagan</a:t>
            </a:r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48" y="3676510"/>
            <a:ext cx="1293134" cy="12859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73" y="954758"/>
            <a:ext cx="604484" cy="14017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950" y="1157905"/>
            <a:ext cx="1467510" cy="9954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692" y="1273042"/>
            <a:ext cx="1379206" cy="8514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182" y="950179"/>
            <a:ext cx="1118374" cy="14109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388" y="3551708"/>
            <a:ext cx="966634" cy="153551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090" y="3750097"/>
            <a:ext cx="1478410" cy="113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461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A668E89-7EBF-46BC-97CC-8BA0273F40FB}" vid="{55997E52-F108-4BFE-ADA4-3FDEC1E52D3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122</TotalTime>
  <Words>44</Words>
  <Application>Microsoft Office PowerPoint</Application>
  <PresentationFormat>On-screen Show (4:3)</PresentationFormat>
  <Paragraphs>34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Calibri</vt:lpstr>
      <vt:lpstr>Twinkl SemiBold</vt:lpstr>
      <vt:lpstr>Arial</vt:lpstr>
      <vt:lpstr>Sassoon Infant Rg</vt:lpstr>
      <vt:lpstr>Twinkl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Olivia Devon Homar</dc:creator>
  <cp:lastModifiedBy>room 12</cp:lastModifiedBy>
  <cp:revision>43</cp:revision>
  <dcterms:created xsi:type="dcterms:W3CDTF">2019-02-21T10:02:04Z</dcterms:created>
  <dcterms:modified xsi:type="dcterms:W3CDTF">2020-05-15T23:42:49Z</dcterms:modified>
</cp:coreProperties>
</file>