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s/slide2.xml" ContentType="application/vnd.openxmlformats-officedocument.presentationml.slide+xml"/>
  <Override PartName="/ppt/slides/slide1.xml" ContentType="application/vnd.openxmlformats-officedocument.presentationml.slide+xml"/>
  <Override PartName="/ppt/slides/slide3.xml" ContentType="application/vnd.openxmlformats-officedocument.presentationml.slide+xml"/>
  <Override PartName="/ppt/slides/slide6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Layouts/slideLayout11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1.xml" ContentType="application/vnd.openxmlformats-officedocument.theme+xml"/>
  <Override PartName="/ppt/theme/theme2.xml" ContentType="application/vnd.openxmlformats-officedocument.them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presProps.xml" ContentType="application/vnd.openxmlformats-officedocument.presentationml.pres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handoutMasterIdLst>
    <p:handoutMasterId r:id="rId8"/>
  </p:handoutMasterIdLst>
  <p:sldIdLst>
    <p:sldId id="256" r:id="rId2"/>
    <p:sldId id="257" r:id="rId3"/>
    <p:sldId id="258" r:id="rId4"/>
    <p:sldId id="260" r:id="rId5"/>
    <p:sldId id="259" r:id="rId6"/>
    <p:sldId id="261" r:id="rId7"/>
  </p:sldIdLst>
  <p:sldSz cx="12192000" cy="6858000"/>
  <p:notesSz cx="6858000" cy="9525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handoutMaster" Target="handoutMasters/handoutMaster1.xml"/><Relationship Id="rId13" Type="http://schemas.openxmlformats.org/officeDocument/2006/relationships/customXml" Target="../customXml/item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customXml" Target="../customXml/item3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Relationship Id="rId14" Type="http://schemas.openxmlformats.org/officeDocument/2006/relationships/customXml" Target="../customXml/item2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7790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E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7790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7FE91F0-AE20-4D78-95D8-0909357A373A}" type="datetimeFigureOut">
              <a:rPr lang="en-IE" smtClean="0"/>
              <a:t>03/10/2016</a:t>
            </a:fld>
            <a:endParaRPr lang="en-I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047097"/>
            <a:ext cx="2971800" cy="47790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9047097"/>
            <a:ext cx="2971800" cy="47790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5D81E8D-019F-4C89-8E92-F6F76DB0B0D2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167868937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17779" y="802298"/>
            <a:ext cx="8637073" cy="2541431"/>
          </a:xfrm>
        </p:spPr>
        <p:txBody>
          <a:bodyPr bIns="0" anchor="b">
            <a:normAutofit/>
          </a:bodyPr>
          <a:lstStyle>
            <a:lvl1pPr algn="l">
              <a:defRPr sz="6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17780" y="3531204"/>
            <a:ext cx="8637072" cy="977621"/>
          </a:xfrm>
        </p:spPr>
        <p:txBody>
          <a:bodyPr tIns="91440" bIns="91440">
            <a:normAutofit/>
          </a:bodyPr>
          <a:lstStyle>
            <a:lvl1pPr marL="0" indent="0" algn="l">
              <a:buNone/>
              <a:defRPr sz="1800" b="0" cap="all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E55536-CF95-4416-B1F2-92FC1B60D63D}" type="datetimeFigureOut">
              <a:rPr lang="en-IE" smtClean="0"/>
              <a:t>03/10/2016</a:t>
            </a:fld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416500" y="329307"/>
            <a:ext cx="4973915" cy="309201"/>
          </a:xfrm>
        </p:spPr>
        <p:txBody>
          <a:bodyPr/>
          <a:lstStyle/>
          <a:p>
            <a:endParaRPr lang="en-I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437664" y="798973"/>
            <a:ext cx="811019" cy="503578"/>
          </a:xfrm>
        </p:spPr>
        <p:txBody>
          <a:bodyPr/>
          <a:lstStyle/>
          <a:p>
            <a:fld id="{A59E9467-A90F-400E-912D-A42CCBAD9703}" type="slidenum">
              <a:rPr lang="en-IE" smtClean="0"/>
              <a:t>‹#›</a:t>
            </a:fld>
            <a:endParaRPr lang="en-IE"/>
          </a:p>
        </p:txBody>
      </p:sp>
      <p:cxnSp>
        <p:nvCxnSpPr>
          <p:cNvPr id="15" name="Straight Connector 14"/>
          <p:cNvCxnSpPr/>
          <p:nvPr/>
        </p:nvCxnSpPr>
        <p:spPr>
          <a:xfrm>
            <a:off x="2417780" y="3528542"/>
            <a:ext cx="863707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2224248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E55536-CF95-4416-B1F2-92FC1B60D63D}" type="datetimeFigureOut">
              <a:rPr lang="en-IE" smtClean="0"/>
              <a:t>03/10/2016</a:t>
            </a:fld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9E9467-A90F-400E-912D-A42CCBAD9703}" type="slidenum">
              <a:rPr lang="en-IE" smtClean="0"/>
              <a:t>‹#›</a:t>
            </a:fld>
            <a:endParaRPr lang="en-IE"/>
          </a:p>
        </p:txBody>
      </p:sp>
      <p:cxnSp>
        <p:nvCxnSpPr>
          <p:cNvPr id="26" name="Straight Connector 25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180152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39111" y="798973"/>
            <a:ext cx="1615742" cy="465988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44672" y="798973"/>
            <a:ext cx="7828830" cy="4659889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E55536-CF95-4416-B1F2-92FC1B60D63D}" type="datetimeFigureOut">
              <a:rPr lang="en-IE" smtClean="0"/>
              <a:t>03/10/2016</a:t>
            </a:fld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9E9467-A90F-400E-912D-A42CCBAD9703}" type="slidenum">
              <a:rPr lang="en-IE" smtClean="0"/>
              <a:t>‹#›</a:t>
            </a:fld>
            <a:endParaRPr lang="en-IE"/>
          </a:p>
        </p:txBody>
      </p:sp>
      <p:cxnSp>
        <p:nvCxnSpPr>
          <p:cNvPr id="15" name="Straight Connector 14"/>
          <p:cNvCxnSpPr/>
          <p:nvPr/>
        </p:nvCxnSpPr>
        <p:spPr>
          <a:xfrm>
            <a:off x="9439111" y="798973"/>
            <a:ext cx="0" cy="4659889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452810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E55536-CF95-4416-B1F2-92FC1B60D63D}" type="datetimeFigureOut">
              <a:rPr lang="en-IE" smtClean="0"/>
              <a:t>03/10/2016</a:t>
            </a:fld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9E9467-A90F-400E-912D-A42CCBAD9703}" type="slidenum">
              <a:rPr lang="en-IE" smtClean="0"/>
              <a:t>‹#›</a:t>
            </a:fld>
            <a:endParaRPr lang="en-IE"/>
          </a:p>
        </p:txBody>
      </p:sp>
      <p:cxnSp>
        <p:nvCxnSpPr>
          <p:cNvPr id="33" name="Straight Connector 32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600827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4239" y="1756130"/>
            <a:ext cx="8643154" cy="1887950"/>
          </a:xfrm>
        </p:spPr>
        <p:txBody>
          <a:bodyPr anchor="b">
            <a:normAutofit/>
          </a:bodyPr>
          <a:lstStyle>
            <a:lvl1pPr algn="l"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4239" y="3806195"/>
            <a:ext cx="8630446" cy="1012929"/>
          </a:xfrm>
        </p:spPr>
        <p:txBody>
          <a:bodyPr tIns="91440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E55536-CF95-4416-B1F2-92FC1B60D63D}" type="datetimeFigureOut">
              <a:rPr lang="en-IE" smtClean="0"/>
              <a:t>03/10/2016</a:t>
            </a:fld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9E9467-A90F-400E-912D-A42CCBAD9703}" type="slidenum">
              <a:rPr lang="en-IE" smtClean="0"/>
              <a:t>‹#›</a:t>
            </a:fld>
            <a:endParaRPr lang="en-IE"/>
          </a:p>
        </p:txBody>
      </p:sp>
      <p:cxnSp>
        <p:nvCxnSpPr>
          <p:cNvPr id="15" name="Straight Connector 14"/>
          <p:cNvCxnSpPr/>
          <p:nvPr/>
        </p:nvCxnSpPr>
        <p:spPr>
          <a:xfrm>
            <a:off x="1454239" y="3804985"/>
            <a:ext cx="8630446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948518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9217" y="804889"/>
            <a:ext cx="9605635" cy="105930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47331" y="2010878"/>
            <a:ext cx="4645152" cy="344859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13771" y="2017343"/>
            <a:ext cx="4645152" cy="344152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E55536-CF95-4416-B1F2-92FC1B60D63D}" type="datetimeFigureOut">
              <a:rPr lang="en-IE" smtClean="0"/>
              <a:t>03/10/2016</a:t>
            </a:fld>
            <a:endParaRPr lang="en-I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9E9467-A90F-400E-912D-A42CCBAD9703}" type="slidenum">
              <a:rPr lang="en-IE" smtClean="0"/>
              <a:t>‹#›</a:t>
            </a:fld>
            <a:endParaRPr lang="en-IE"/>
          </a:p>
        </p:txBody>
      </p:sp>
      <p:cxnSp>
        <p:nvCxnSpPr>
          <p:cNvPr id="35" name="Straight Connector 34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018636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191" y="804163"/>
            <a:ext cx="9607661" cy="105631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7191" y="2019549"/>
            <a:ext cx="4645152" cy="801943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47191" y="2824269"/>
            <a:ext cx="4645152" cy="2644457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12362" y="2023003"/>
            <a:ext cx="4645152" cy="802237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12362" y="2821491"/>
            <a:ext cx="4645152" cy="2637371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E55536-CF95-4416-B1F2-92FC1B60D63D}" type="datetimeFigureOut">
              <a:rPr lang="en-IE" smtClean="0"/>
              <a:t>03/10/2016</a:t>
            </a:fld>
            <a:endParaRPr lang="en-I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9E9467-A90F-400E-912D-A42CCBAD9703}" type="slidenum">
              <a:rPr lang="en-IE" smtClean="0"/>
              <a:t>‹#›</a:t>
            </a:fld>
            <a:endParaRPr lang="en-IE"/>
          </a:p>
        </p:txBody>
      </p:sp>
      <p:cxnSp>
        <p:nvCxnSpPr>
          <p:cNvPr id="29" name="Straight Connector 28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921718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E55536-CF95-4416-B1F2-92FC1B60D63D}" type="datetimeFigureOut">
              <a:rPr lang="en-IE" smtClean="0"/>
              <a:t>03/10/2016</a:t>
            </a:fld>
            <a:endParaRPr lang="en-I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9E9467-A90F-400E-912D-A42CCBAD9703}" type="slidenum">
              <a:rPr lang="en-IE" smtClean="0"/>
              <a:t>‹#›</a:t>
            </a:fld>
            <a:endParaRPr lang="en-IE"/>
          </a:p>
        </p:txBody>
      </p:sp>
      <p:cxnSp>
        <p:nvCxnSpPr>
          <p:cNvPr id="25" name="Straight Connector 24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918288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E55536-CF95-4416-B1F2-92FC1B60D63D}" type="datetimeFigureOut">
              <a:rPr lang="en-IE" smtClean="0"/>
              <a:t>03/10/2016</a:t>
            </a:fld>
            <a:endParaRPr lang="en-I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9E9467-A90F-400E-912D-A42CCBAD9703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13495742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671" y="798973"/>
            <a:ext cx="3273099" cy="2247117"/>
          </a:xfrm>
        </p:spPr>
        <p:txBody>
          <a:bodyPr anchor="b">
            <a:normAutofit/>
          </a:bodyPr>
          <a:lstStyle>
            <a:lvl1pPr algn="l"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43714" y="798974"/>
            <a:ext cx="6012470" cy="4658826"/>
          </a:xfrm>
        </p:spPr>
        <p:txBody>
          <a:bodyPr anchor="ctr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44671" y="3205491"/>
            <a:ext cx="3275013" cy="2248181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E55536-CF95-4416-B1F2-92FC1B60D63D}" type="datetimeFigureOut">
              <a:rPr lang="en-IE" smtClean="0"/>
              <a:t>03/10/2016</a:t>
            </a:fld>
            <a:endParaRPr lang="en-I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9E9467-A90F-400E-912D-A42CCBAD9703}" type="slidenum">
              <a:rPr lang="en-IE" smtClean="0"/>
              <a:t>‹#›</a:t>
            </a:fld>
            <a:endParaRPr lang="en-IE"/>
          </a:p>
        </p:txBody>
      </p:sp>
      <p:cxnSp>
        <p:nvCxnSpPr>
          <p:cNvPr id="17" name="Straight Connector 16"/>
          <p:cNvCxnSpPr/>
          <p:nvPr/>
        </p:nvCxnSpPr>
        <p:spPr>
          <a:xfrm>
            <a:off x="1448280" y="3205491"/>
            <a:ext cx="3269490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959321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7477387" y="482170"/>
            <a:ext cx="4074533" cy="5149101"/>
            <a:chOff x="7477387" y="482170"/>
            <a:chExt cx="4074533" cy="5149101"/>
          </a:xfrm>
        </p:grpSpPr>
        <p:sp>
          <p:nvSpPr>
            <p:cNvPr id="18" name="Rectangle 17"/>
            <p:cNvSpPr/>
            <p:nvPr/>
          </p:nvSpPr>
          <p:spPr bwMode="black">
            <a:xfrm>
              <a:off x="7477387" y="482170"/>
              <a:ext cx="4074533" cy="5149101"/>
            </a:xfrm>
            <a:prstGeom prst="rect">
              <a:avLst/>
            </a:prstGeom>
            <a:gradFill>
              <a:gsLst>
                <a:gs pos="0">
                  <a:srgbClr val="000001"/>
                </a:gs>
                <a:gs pos="100000">
                  <a:srgbClr val="191919"/>
                </a:gs>
              </a:gsLst>
            </a:gradFill>
            <a:ln w="76200" cmpd="sng">
              <a:noFill/>
              <a:miter lim="800000"/>
            </a:ln>
            <a:effectLst>
              <a:outerShdw blurRad="127000" dist="228600" dir="4740000" sx="98000" sy="98000" algn="tl" rotWithShape="0">
                <a:srgbClr val="000000">
                  <a:alpha val="34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Rectangle 18"/>
            <p:cNvSpPr/>
            <p:nvPr/>
          </p:nvSpPr>
          <p:spPr bwMode="blackWhite">
            <a:xfrm>
              <a:off x="7790446" y="812506"/>
              <a:ext cx="3450289" cy="4466452"/>
            </a:xfrm>
            <a:prstGeom prst="rect">
              <a:avLst/>
            </a:prstGeom>
            <a:gradFill>
              <a:gsLst>
                <a:gs pos="0">
                  <a:srgbClr val="DADADA"/>
                </a:gs>
                <a:gs pos="100000">
                  <a:srgbClr val="FFFFFE"/>
                </a:gs>
              </a:gsLst>
              <a:lin ang="16200000" scaled="0"/>
            </a:gradFill>
            <a:ln w="50800" cmpd="sng">
              <a:solidFill>
                <a:srgbClr val="191919"/>
              </a:solidFill>
              <a:miter lim="800000"/>
            </a:ln>
            <a:effectLst>
              <a:innerShdw blurRad="63500" dist="88900" dir="14100000">
                <a:srgbClr val="000000">
                  <a:alpha val="30000"/>
                </a:srgbClr>
              </a:inn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1206" y="1129513"/>
            <a:ext cx="5532328" cy="1830584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124389" y="1122542"/>
            <a:ext cx="2791171" cy="3866327"/>
          </a:xfrm>
          <a:solidFill>
            <a:schemeClr val="bg1">
              <a:lumMod val="85000"/>
            </a:schemeClr>
          </a:solidFill>
          <a:ln w="9525" cap="sq">
            <a:noFill/>
            <a:miter lim="800000"/>
          </a:ln>
          <a:effectLst/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50329" y="3145992"/>
            <a:ext cx="5524404" cy="2003742"/>
          </a:xfrm>
        </p:spPr>
        <p:txBody>
          <a:bodyPr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447382" y="5469856"/>
            <a:ext cx="5527351" cy="320123"/>
          </a:xfrm>
        </p:spPr>
        <p:txBody>
          <a:bodyPr/>
          <a:lstStyle>
            <a:lvl1pPr algn="l">
              <a:defRPr/>
            </a:lvl1pPr>
          </a:lstStyle>
          <a:p>
            <a:fld id="{49E55536-CF95-4416-B1F2-92FC1B60D63D}" type="datetimeFigureOut">
              <a:rPr lang="en-IE" smtClean="0"/>
              <a:t>03/10/2016</a:t>
            </a:fld>
            <a:endParaRPr lang="en-I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447382" y="318640"/>
            <a:ext cx="5541004" cy="320931"/>
          </a:xfrm>
        </p:spPr>
        <p:txBody>
          <a:bodyPr/>
          <a:lstStyle/>
          <a:p>
            <a:endParaRPr lang="en-I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9E9467-A90F-400E-912D-A42CCBAD9703}" type="slidenum">
              <a:rPr lang="en-IE" smtClean="0"/>
              <a:t>‹#›</a:t>
            </a:fld>
            <a:endParaRPr lang="en-IE"/>
          </a:p>
        </p:txBody>
      </p:sp>
      <p:cxnSp>
        <p:nvCxnSpPr>
          <p:cNvPr id="31" name="Straight Connector 30"/>
          <p:cNvCxnSpPr/>
          <p:nvPr/>
        </p:nvCxnSpPr>
        <p:spPr>
          <a:xfrm>
            <a:off x="1447382" y="3143605"/>
            <a:ext cx="5527351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227100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12192000" cy="7429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51579" y="804519"/>
            <a:ext cx="9603275" cy="104923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1579" y="2015732"/>
            <a:ext cx="9603275" cy="34506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554138" y="330370"/>
            <a:ext cx="3500715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E55536-CF95-4416-B1F2-92FC1B60D63D}" type="datetimeFigureOut">
              <a:rPr lang="en-IE" smtClean="0"/>
              <a:t>03/10/2016</a:t>
            </a:fld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451579" y="329307"/>
            <a:ext cx="5938836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0060" y="798973"/>
            <a:ext cx="811019" cy="503578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2800">
                <a:solidFill>
                  <a:schemeClr val="accent1"/>
                </a:solidFill>
              </a:defRPr>
            </a:lvl1pPr>
          </a:lstStyle>
          <a:p>
            <a:fld id="{A59E9467-A90F-400E-912D-A42CCBAD9703}" type="slidenum">
              <a:rPr lang="en-IE" smtClean="0"/>
              <a:t>‹#›</a:t>
            </a:fld>
            <a:endParaRPr lang="en-IE"/>
          </a:p>
        </p:txBody>
      </p:sp>
      <p:cxnSp>
        <p:nvCxnSpPr>
          <p:cNvPr id="10" name="Straight Connector 9"/>
          <p:cNvCxnSpPr/>
          <p:nvPr/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853125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0" i="0" kern="1200" cap="all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20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8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600" kern="120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4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IE" dirty="0"/>
              <a:t>An </a:t>
            </a:r>
            <a:r>
              <a:rPr lang="en-IE" dirty="0" err="1"/>
              <a:t>Nuacht</a:t>
            </a:r>
            <a:endParaRPr lang="en-IE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338366204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10887" y="1789154"/>
            <a:ext cx="6698157" cy="4944988"/>
          </a:xfr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34748" y="2110615"/>
            <a:ext cx="6074177" cy="3415542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324843" y="980388"/>
            <a:ext cx="561034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3600" dirty="0"/>
              <a:t>Cad </a:t>
            </a:r>
            <a:r>
              <a:rPr lang="en-IE" sz="3600" dirty="0" err="1"/>
              <a:t>atá</a:t>
            </a:r>
            <a:r>
              <a:rPr lang="en-IE" sz="3600" dirty="0"/>
              <a:t> </a:t>
            </a:r>
            <a:r>
              <a:rPr lang="en-IE" sz="3600" dirty="0" err="1"/>
              <a:t>ar</a:t>
            </a:r>
            <a:r>
              <a:rPr lang="en-IE" sz="3600" dirty="0"/>
              <a:t> an </a:t>
            </a:r>
            <a:r>
              <a:rPr lang="en-IE" sz="3600" dirty="0" err="1"/>
              <a:t>dteilifís</a:t>
            </a:r>
            <a:r>
              <a:rPr lang="en-IE" sz="3600" dirty="0"/>
              <a:t>? 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324843" y="6210922"/>
            <a:ext cx="5493986" cy="523220"/>
          </a:xfrm>
          <a:prstGeom prst="rect">
            <a:avLst/>
          </a:prstGeom>
          <a:solidFill>
            <a:schemeClr val="bg1"/>
          </a:solidFill>
          <a:ln>
            <a:solidFill>
              <a:schemeClr val="accent5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IE" sz="2800" dirty="0" err="1"/>
              <a:t>Tá</a:t>
            </a:r>
            <a:r>
              <a:rPr lang="en-IE" sz="2800" dirty="0"/>
              <a:t> </a:t>
            </a:r>
            <a:r>
              <a:rPr lang="en-IE" sz="2800" dirty="0" err="1"/>
              <a:t>clár</a:t>
            </a:r>
            <a:r>
              <a:rPr lang="en-IE" sz="2800" dirty="0"/>
              <a:t> </a:t>
            </a:r>
            <a:r>
              <a:rPr lang="en-IE" sz="2800" dirty="0" err="1"/>
              <a:t>nuachta</a:t>
            </a:r>
            <a:r>
              <a:rPr lang="en-IE" sz="2800" dirty="0"/>
              <a:t> </a:t>
            </a:r>
            <a:r>
              <a:rPr lang="en-IE" sz="2800" dirty="0" err="1"/>
              <a:t>ar</a:t>
            </a:r>
            <a:r>
              <a:rPr lang="en-IE" sz="2800" dirty="0"/>
              <a:t> an </a:t>
            </a:r>
            <a:r>
              <a:rPr lang="en-IE" sz="2800" dirty="0" err="1"/>
              <a:t>dteilifís</a:t>
            </a:r>
            <a:r>
              <a:rPr lang="en-IE" sz="28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203585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7794" y="2042630"/>
            <a:ext cx="6485232" cy="4323488"/>
          </a:xfrm>
        </p:spPr>
      </p:pic>
      <p:sp>
        <p:nvSpPr>
          <p:cNvPr id="5" name="TextBox 4"/>
          <p:cNvSpPr txBox="1"/>
          <p:nvPr/>
        </p:nvSpPr>
        <p:spPr>
          <a:xfrm>
            <a:off x="3776871" y="1139687"/>
            <a:ext cx="699714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3200" dirty="0"/>
              <a:t>Is </a:t>
            </a:r>
            <a:r>
              <a:rPr lang="en-IE" sz="3200" dirty="0" err="1"/>
              <a:t>láithreoirí</a:t>
            </a:r>
            <a:r>
              <a:rPr lang="en-IE" sz="3200" dirty="0"/>
              <a:t> </a:t>
            </a:r>
            <a:r>
              <a:rPr lang="en-IE" sz="3200" dirty="0" err="1"/>
              <a:t>nuachta</a:t>
            </a:r>
            <a:r>
              <a:rPr lang="en-IE" sz="3200" dirty="0"/>
              <a:t> </a:t>
            </a:r>
            <a:r>
              <a:rPr lang="en-IE" sz="3200" dirty="0" err="1"/>
              <a:t>iad</a:t>
            </a:r>
            <a:r>
              <a:rPr lang="en-IE" sz="32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58126990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5591" y="2069132"/>
            <a:ext cx="6792479" cy="4201534"/>
          </a:xfrm>
        </p:spPr>
      </p:pic>
      <p:sp>
        <p:nvSpPr>
          <p:cNvPr id="5" name="TextBox 4"/>
          <p:cNvSpPr txBox="1"/>
          <p:nvPr/>
        </p:nvSpPr>
        <p:spPr>
          <a:xfrm>
            <a:off x="3662015" y="1152939"/>
            <a:ext cx="501963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3200" dirty="0"/>
              <a:t>Is </a:t>
            </a:r>
            <a:r>
              <a:rPr lang="en-IE" sz="3200" dirty="0" err="1"/>
              <a:t>tuairisceoir</a:t>
            </a:r>
            <a:r>
              <a:rPr lang="en-IE" sz="3200" dirty="0"/>
              <a:t> </a:t>
            </a:r>
            <a:r>
              <a:rPr lang="en-IE" sz="3200" dirty="0" err="1"/>
              <a:t>nuachta</a:t>
            </a:r>
            <a:r>
              <a:rPr lang="en-IE" sz="3200" dirty="0"/>
              <a:t> í.</a:t>
            </a:r>
          </a:p>
        </p:txBody>
      </p:sp>
    </p:spTree>
    <p:extLst>
      <p:ext uri="{BB962C8B-B14F-4D97-AF65-F5344CB8AC3E}">
        <p14:creationId xmlns:p14="http://schemas.microsoft.com/office/powerpoint/2010/main" val="169641313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60412" y="2413690"/>
            <a:ext cx="5749396" cy="3449638"/>
          </a:xfrm>
        </p:spPr>
      </p:pic>
      <p:sp>
        <p:nvSpPr>
          <p:cNvPr id="5" name="TextBox 4"/>
          <p:cNvSpPr txBox="1"/>
          <p:nvPr/>
        </p:nvSpPr>
        <p:spPr>
          <a:xfrm>
            <a:off x="4086011" y="1033670"/>
            <a:ext cx="369819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3200" dirty="0"/>
              <a:t>Is </a:t>
            </a:r>
            <a:r>
              <a:rPr lang="en-IE" sz="3200" dirty="0" err="1"/>
              <a:t>ceamaradóir</a:t>
            </a:r>
            <a:r>
              <a:rPr lang="en-IE" sz="3200" dirty="0"/>
              <a:t> é.</a:t>
            </a:r>
          </a:p>
        </p:txBody>
      </p:sp>
    </p:spTree>
    <p:extLst>
      <p:ext uri="{BB962C8B-B14F-4D97-AF65-F5344CB8AC3E}">
        <p14:creationId xmlns:p14="http://schemas.microsoft.com/office/powerpoint/2010/main" val="317053865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IE" dirty="0" err="1"/>
              <a:t>Comhrá</a:t>
            </a:r>
            <a:endParaRPr lang="en-I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algn="ctr"/>
            <a:endParaRPr lang="en-IE" sz="3200" dirty="0"/>
          </a:p>
          <a:p>
            <a:pPr algn="ctr"/>
            <a:r>
              <a:rPr lang="en-IE" sz="4000" dirty="0"/>
              <a:t>Cad a </a:t>
            </a:r>
            <a:r>
              <a:rPr lang="en-IE" sz="4000" dirty="0" err="1"/>
              <a:t>rinne</a:t>
            </a:r>
            <a:r>
              <a:rPr lang="en-IE" sz="4000" dirty="0"/>
              <a:t> </a:t>
            </a:r>
            <a:r>
              <a:rPr lang="en-IE" sz="4000" dirty="0" err="1"/>
              <a:t>tú</a:t>
            </a:r>
            <a:r>
              <a:rPr lang="en-IE" sz="4000" dirty="0"/>
              <a:t> </a:t>
            </a:r>
            <a:r>
              <a:rPr lang="en-IE" sz="4000" dirty="0" err="1"/>
              <a:t>inné</a:t>
            </a:r>
            <a:r>
              <a:rPr lang="en-IE" sz="4000" dirty="0"/>
              <a:t>?</a:t>
            </a:r>
          </a:p>
          <a:p>
            <a:pPr algn="ctr"/>
            <a:r>
              <a:rPr lang="en-IE" sz="4000" dirty="0"/>
              <a:t>Cad a </a:t>
            </a:r>
            <a:r>
              <a:rPr lang="en-IE" sz="4000" dirty="0" err="1"/>
              <a:t>rinne</a:t>
            </a:r>
            <a:r>
              <a:rPr lang="en-IE" sz="4000" dirty="0"/>
              <a:t> </a:t>
            </a:r>
            <a:r>
              <a:rPr lang="en-IE" sz="4000" dirty="0" err="1"/>
              <a:t>tú</a:t>
            </a:r>
            <a:r>
              <a:rPr lang="en-IE" sz="4000" dirty="0"/>
              <a:t> </a:t>
            </a:r>
            <a:r>
              <a:rPr lang="en-IE" sz="4000" dirty="0" err="1"/>
              <a:t>i</a:t>
            </a:r>
            <a:r>
              <a:rPr lang="en-IE" sz="4000" dirty="0"/>
              <a:t> </a:t>
            </a:r>
            <a:r>
              <a:rPr lang="en-IE" sz="4000" dirty="0" err="1"/>
              <a:t>rith</a:t>
            </a:r>
            <a:r>
              <a:rPr lang="en-IE" sz="4000" dirty="0"/>
              <a:t> an </a:t>
            </a:r>
            <a:r>
              <a:rPr lang="en-IE" sz="4000" dirty="0" err="1"/>
              <a:t>deireadh</a:t>
            </a:r>
            <a:r>
              <a:rPr lang="en-IE" sz="4000" dirty="0"/>
              <a:t> </a:t>
            </a:r>
            <a:r>
              <a:rPr lang="en-IE" sz="4000" dirty="0" err="1"/>
              <a:t>seachtaine</a:t>
            </a:r>
            <a:r>
              <a:rPr lang="en-IE" sz="4000" dirty="0"/>
              <a:t>?</a:t>
            </a:r>
          </a:p>
          <a:p>
            <a:pPr algn="ctr"/>
            <a:r>
              <a:rPr lang="en-IE" sz="4000" dirty="0"/>
              <a:t>Cad a </a:t>
            </a:r>
            <a:r>
              <a:rPr lang="en-IE" sz="4000" dirty="0" err="1"/>
              <a:t>dhéanfaidh</a:t>
            </a:r>
            <a:r>
              <a:rPr lang="en-IE" sz="4000" dirty="0"/>
              <a:t> </a:t>
            </a:r>
            <a:r>
              <a:rPr lang="en-IE" sz="4000" dirty="0" err="1"/>
              <a:t>tú</a:t>
            </a:r>
            <a:r>
              <a:rPr lang="en-IE" sz="4000" dirty="0"/>
              <a:t> </a:t>
            </a:r>
            <a:r>
              <a:rPr lang="en-IE" sz="4000" dirty="0" err="1"/>
              <a:t>amárach</a:t>
            </a:r>
            <a:r>
              <a:rPr lang="en-IE" sz="4000" dirty="0"/>
              <a:t>?</a:t>
            </a:r>
          </a:p>
          <a:p>
            <a:pPr marL="0" indent="0">
              <a:buNone/>
            </a:pPr>
            <a:endParaRPr lang="en-IE" sz="3200" dirty="0"/>
          </a:p>
        </p:txBody>
      </p:sp>
    </p:spTree>
    <p:extLst>
      <p:ext uri="{BB962C8B-B14F-4D97-AF65-F5344CB8AC3E}">
        <p14:creationId xmlns:p14="http://schemas.microsoft.com/office/powerpoint/2010/main" val="132505795"/>
      </p:ext>
    </p:extLst>
  </p:cSld>
  <p:clrMapOvr>
    <a:masterClrMapping/>
  </p:clrMapOvr>
</p:sld>
</file>

<file path=ppt/theme/theme1.xml><?xml version="1.0" encoding="utf-8"?>
<a:theme xmlns:a="http://schemas.openxmlformats.org/drawingml/2006/main" name="Gallery">
  <a:themeElements>
    <a:clrScheme name="Gallery">
      <a:dk1>
        <a:sysClr val="windowText" lastClr="000000"/>
      </a:dk1>
      <a:lt1>
        <a:sysClr val="window" lastClr="FFFFFF"/>
      </a:lt1>
      <a:dk2>
        <a:srgbClr val="454545"/>
      </a:dk2>
      <a:lt2>
        <a:srgbClr val="DFDBD5"/>
      </a:lt2>
      <a:accent1>
        <a:srgbClr val="B71E42"/>
      </a:accent1>
      <a:accent2>
        <a:srgbClr val="DE478E"/>
      </a:accent2>
      <a:accent3>
        <a:srgbClr val="BC72F0"/>
      </a:accent3>
      <a:accent4>
        <a:srgbClr val="795FAF"/>
      </a:accent4>
      <a:accent5>
        <a:srgbClr val="586EA6"/>
      </a:accent5>
      <a:accent6>
        <a:srgbClr val="6892A0"/>
      </a:accent6>
      <a:hlink>
        <a:srgbClr val="FA2B5C"/>
      </a:hlink>
      <a:folHlink>
        <a:srgbClr val="BC658E"/>
      </a:folHlink>
    </a:clrScheme>
    <a:fontScheme name="Gallery">
      <a:majorFont>
        <a:latin typeface="Gill Sans MT" panose="020B0502020104020203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Gallery">
      <a:fillStyleLst>
        <a:solidFill>
          <a:schemeClr val="phClr"/>
        </a:solidFill>
        <a:gradFill rotWithShape="1">
          <a:gsLst>
            <a:gs pos="0">
              <a:schemeClr val="phClr">
                <a:tint val="54000"/>
                <a:alpha val="100000"/>
                <a:satMod val="105000"/>
                <a:lumMod val="110000"/>
              </a:schemeClr>
            </a:gs>
            <a:gs pos="100000">
              <a:schemeClr val="phClr"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satMod val="110000"/>
                <a:lumMod val="104000"/>
              </a:schemeClr>
            </a:gs>
            <a:gs pos="69000">
              <a:schemeClr val="phClr">
                <a:shade val="88000"/>
                <a:satMod val="130000"/>
                <a:lumMod val="92000"/>
              </a:schemeClr>
            </a:gs>
            <a:gs pos="100000">
              <a:schemeClr val="phClr">
                <a:shade val="78000"/>
                <a:satMod val="130000"/>
                <a:lumMod val="92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0800" dist="50800" dir="5400000" sx="96000" sy="96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080000"/>
            </a:lightRig>
          </a:scene3d>
          <a:sp3d>
            <a:bevelT w="38100" h="12700" prst="softRound"/>
          </a:sp3d>
        </a:effectStyle>
      </a:effectStyleLst>
      <a:bgFillStyleLst>
        <a:solidFill>
          <a:schemeClr val="phClr"/>
        </a:solidFill>
        <a:solidFill>
          <a:schemeClr val="phClr"/>
        </a:solidFill>
        <a:gradFill rotWithShape="1">
          <a:gsLst>
            <a:gs pos="0">
              <a:schemeClr val="phClr">
                <a:tint val="94000"/>
                <a:satMod val="80000"/>
                <a:lumMod val="106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43000" r="43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Gallery" id="{BBFCD31E-59A1-489D-B089-A3EAD7CAE12E}" vid="{F5E91637-A7B6-4E27-B710-77DA7014EE1E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27D30A8AEEEC6F458D897C2D97D6E790" ma:contentTypeVersion="10" ma:contentTypeDescription="Create a new document." ma:contentTypeScope="" ma:versionID="3005dcdc2ca0d29153a306dc6ac4a4ef">
  <xsd:schema xmlns:xsd="http://www.w3.org/2001/XMLSchema" xmlns:xs="http://www.w3.org/2001/XMLSchema" xmlns:p="http://schemas.microsoft.com/office/2006/metadata/properties" xmlns:ns2="96dc2382-75c3-4994-a1be-61a5761fed64" targetNamespace="http://schemas.microsoft.com/office/2006/metadata/properties" ma:root="true" ma:fieldsID="05eb5aabb442e0977a5578f56bfdbff4" ns2:_="">
    <xsd:import namespace="96dc2382-75c3-4994-a1be-61a5761fed64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6dc2382-75c3-4994-a1be-61a5761fed64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7" nillable="true" ma:displayName="Location" ma:internalName="MediaServiceLocation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E9A85C99-E51E-4412-A0B6-755A80DF05B5}"/>
</file>

<file path=customXml/itemProps2.xml><?xml version="1.0" encoding="utf-8"?>
<ds:datastoreItem xmlns:ds="http://schemas.openxmlformats.org/officeDocument/2006/customXml" ds:itemID="{5C254BAD-6CC5-4C97-9462-81BA7574B1E6}"/>
</file>

<file path=customXml/itemProps3.xml><?xml version="1.0" encoding="utf-8"?>
<ds:datastoreItem xmlns:ds="http://schemas.openxmlformats.org/officeDocument/2006/customXml" ds:itemID="{FC7942CA-E1C7-4D3C-9BFD-2B5D1187EC57}"/>
</file>

<file path=docProps/app.xml><?xml version="1.0" encoding="utf-8"?>
<Properties xmlns="http://schemas.openxmlformats.org/officeDocument/2006/extended-properties" xmlns:vt="http://schemas.openxmlformats.org/officeDocument/2006/docPropsVTypes">
  <Template>Gallery</Template>
  <TotalTime>134</TotalTime>
  <Words>52</Words>
  <Application>Microsoft Office PowerPoint</Application>
  <PresentationFormat>Widescreen</PresentationFormat>
  <Paragraphs>11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0" baseType="lpstr">
      <vt:lpstr>Arial</vt:lpstr>
      <vt:lpstr>Calibri</vt:lpstr>
      <vt:lpstr>Gill Sans MT</vt:lpstr>
      <vt:lpstr>Gallery</vt:lpstr>
      <vt:lpstr>An Nuacht</vt:lpstr>
      <vt:lpstr>PowerPoint Presentation</vt:lpstr>
      <vt:lpstr>PowerPoint Presentation</vt:lpstr>
      <vt:lpstr>PowerPoint Presentation</vt:lpstr>
      <vt:lpstr>PowerPoint Presentation</vt:lpstr>
      <vt:lpstr>Comhrá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An Nuacht</dc:title>
  <dc:creator>Emer O'Riordan</dc:creator>
  <cp:lastModifiedBy>Emer O'Riordan</cp:lastModifiedBy>
  <cp:revision>7</cp:revision>
  <cp:lastPrinted>2016-10-03T21:50:57Z</cp:lastPrinted>
  <dcterms:created xsi:type="dcterms:W3CDTF">2016-10-03T20:39:23Z</dcterms:created>
  <dcterms:modified xsi:type="dcterms:W3CDTF">2016-10-03T23:00:41Z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0x01010027D30A8AEEEC6F458D897C2D97D6E790</vt:lpwstr>
  </property>
</Properties>
</file>